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18"/>
  </p:notesMasterIdLst>
  <p:sldIdLst>
    <p:sldId id="256" r:id="rId2"/>
    <p:sldId id="407" r:id="rId3"/>
    <p:sldId id="293" r:id="rId4"/>
    <p:sldId id="286" r:id="rId5"/>
    <p:sldId id="303" r:id="rId6"/>
    <p:sldId id="291" r:id="rId7"/>
    <p:sldId id="408" r:id="rId8"/>
    <p:sldId id="405" r:id="rId9"/>
    <p:sldId id="404" r:id="rId10"/>
    <p:sldId id="406" r:id="rId11"/>
    <p:sldId id="395" r:id="rId12"/>
    <p:sldId id="396" r:id="rId13"/>
    <p:sldId id="400" r:id="rId14"/>
    <p:sldId id="401" r:id="rId15"/>
    <p:sldId id="402" r:id="rId16"/>
    <p:sldId id="40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https://www.insider.com/chatgpt-passes-medical-exam-diagnoses-rare-condition-2023-4</a:t>
            </a:r>
          </a:p>
          <a:p>
            <a:r>
              <a:rPr lang="en-US" dirty="0"/>
              <a:t>https://law.stanford.edu/2023/04/19/gpt-4-passes-the-bar-exam-what-that-means-for-artificial-intelligence-tools-in-the-legal-industry/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https://cdn.openai.com/papers/gpt-4.pdf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7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Print everything above this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1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7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1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4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0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penai.chatgpt&amp;hl=en_US&amp;gl=US&amp;pli=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pple.com/us/app/chatgpt/id644831106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90D80-03D6-B62C-C56E-3B084BBE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6095266" y="3706637"/>
            <a:ext cx="60967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ChatGPT 4o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Free Version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72CF7-EF88-4502-1A74-7E92FE8E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08" y="177173"/>
            <a:ext cx="9296183" cy="62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56C40-A294-DC16-C441-9336815A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9" y="1321950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Using Existing </a:t>
            </a:r>
            <a:br>
              <a:rPr lang="en-US" sz="4800" dirty="0"/>
            </a:br>
            <a:r>
              <a:rPr lang="en-US" sz="4800" dirty="0"/>
              <a:t>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FEE80-F683-3C28-AF39-564E745F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3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4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63DC34-DDA2-EA33-792F-7C0AD12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hallucinating the cutoff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48C1A-CAD1-3683-FE02-AEE88D85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24" y="1831869"/>
            <a:ext cx="7553862" cy="2107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62C77-6930-3FD8-AAB8-F052A140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697" y="4166422"/>
            <a:ext cx="8219669" cy="19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3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02B6-8DA4-9163-4DB3-A44E1B22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actual cutoff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FF995-B47B-A132-DBEE-29688BDC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87" y="1798650"/>
            <a:ext cx="8781050" cy="462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EA4D-DF5B-0B75-E7FC-7797ACAD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existing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1E0DC-0EF7-0234-B6B2-55621389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03" y="1983827"/>
            <a:ext cx="9373617" cy="38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7133-FD3A-35E6-B646-D5EEE4AA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F9C5-2898-6199-5028-669984448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298301" cy="3541714"/>
          </a:xfrm>
        </p:spPr>
        <p:txBody>
          <a:bodyPr>
            <a:normAutofit/>
          </a:bodyPr>
          <a:lstStyle/>
          <a:p>
            <a:r>
              <a:rPr lang="en-US" sz="3200" dirty="0"/>
              <a:t>Why Use ChatGPT?</a:t>
            </a:r>
          </a:p>
          <a:p>
            <a:r>
              <a:rPr lang="en-US" sz="3200" dirty="0"/>
              <a:t>Signing Up</a:t>
            </a:r>
          </a:p>
          <a:p>
            <a:r>
              <a:rPr lang="en-US" sz="3200" dirty="0"/>
              <a:t>Getting to Know the Interface</a:t>
            </a:r>
          </a:p>
          <a:p>
            <a:r>
              <a:rPr lang="en-US" sz="3200" dirty="0"/>
              <a:t>Using Existing Knowledge</a:t>
            </a:r>
          </a:p>
          <a:p>
            <a:r>
              <a:rPr lang="en-US" sz="3200" dirty="0"/>
              <a:t>Looking at Pictures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E54E9-2DA3-9C38-988B-1EDC58FFD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5587" y="2249486"/>
            <a:ext cx="4875211" cy="3541714"/>
          </a:xfrm>
        </p:spPr>
        <p:txBody>
          <a:bodyPr>
            <a:normAutofit/>
          </a:bodyPr>
          <a:lstStyle/>
          <a:p>
            <a:r>
              <a:rPr lang="en-US" sz="3200" dirty="0"/>
              <a:t>Using the Internet</a:t>
            </a:r>
          </a:p>
          <a:p>
            <a:r>
              <a:rPr lang="en-US" sz="3200" dirty="0"/>
              <a:t>Creating Images</a:t>
            </a:r>
          </a:p>
          <a:p>
            <a:r>
              <a:rPr lang="en-US" sz="3200" dirty="0"/>
              <a:t>Using GPT’s</a:t>
            </a:r>
          </a:p>
          <a:p>
            <a:r>
              <a:rPr lang="en-US" sz="3200" dirty="0"/>
              <a:t>Document Creation</a:t>
            </a:r>
          </a:p>
          <a:p>
            <a:r>
              <a:rPr lang="en-US" sz="32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46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1900576"/>
            <a:ext cx="8791575" cy="2387600"/>
          </a:xfrm>
        </p:spPr>
        <p:txBody>
          <a:bodyPr/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C</a:t>
            </a:r>
            <a:r>
              <a:rPr lang="en-US" cap="none" dirty="0"/>
              <a:t>hat</a:t>
            </a:r>
            <a:r>
              <a:rPr lang="en-US" dirty="0"/>
              <a:t>GPT?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3EBE6-9436-292C-19D8-5928AC86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9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F0E73-9EDF-4C48-8A26-445A1BE7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581"/>
            <a:ext cx="12192000" cy="305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49F44-9FBD-ED07-0D7D-095860E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22" y="3334017"/>
            <a:ext cx="9983356" cy="3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7C255-1B43-1131-9727-C90FE60A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98" y="0"/>
            <a:ext cx="570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03E2-C6E5-3BC9-4E8C-725E081C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website, Get the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6C18-9BF7-A444-236B-C165156D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- </a:t>
            </a:r>
            <a:r>
              <a:rPr lang="en-US" dirty="0">
                <a:hlinkClick r:id="rId2"/>
              </a:rPr>
              <a:t>https://chat.openai.com/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pPr lvl="1"/>
            <a:r>
              <a:rPr lang="en-US" dirty="0"/>
              <a:t>Android - </a:t>
            </a:r>
            <a:r>
              <a:rPr lang="en-US" dirty="0">
                <a:hlinkClick r:id="rId3"/>
              </a:rPr>
              <a:t>https://play.google.com/store/apps/details?id=com.openai.chatgpt&amp;hl=en_US&amp;gl=US&amp;pli=1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iPhone - </a:t>
            </a:r>
            <a:r>
              <a:rPr lang="en-US" dirty="0">
                <a:hlinkClick r:id="rId4"/>
              </a:rPr>
              <a:t>https://apps.apple.com/us/app/chatgpt/id6448311069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23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3BAF3E-0C66-F15D-C75E-922D52B8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66" y="952298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Signing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EBA4B-400E-D3FA-BF1C-B7A4507E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0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EA039-CEF1-00B9-2461-63A197A4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90" y="731650"/>
            <a:ext cx="9906000" cy="2852737"/>
          </a:xfrm>
        </p:spPr>
        <p:txBody>
          <a:bodyPr/>
          <a:lstStyle/>
          <a:p>
            <a:r>
              <a:rPr lang="en-US" dirty="0"/>
              <a:t>Signing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E0AD8-B96E-E321-C8C3-B9EBE11B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61" y="273412"/>
            <a:ext cx="9035731" cy="63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4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A5040-CD0C-6B6D-1516-E0D3D3D8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60" y="1613778"/>
            <a:ext cx="99060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Getting </a:t>
            </a:r>
            <a:br>
              <a:rPr lang="en-US" sz="4800" dirty="0"/>
            </a:br>
            <a:r>
              <a:rPr lang="en-US" sz="4800" dirty="0"/>
              <a:t>to know </a:t>
            </a:r>
            <a:br>
              <a:rPr lang="en-US" sz="4800" dirty="0"/>
            </a:br>
            <a:r>
              <a:rPr lang="en-US" sz="4800" dirty="0"/>
              <a:t>the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5374D-9201-AEC3-2336-260EB770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0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27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3577</TotalTime>
  <Words>218</Words>
  <Application>Microsoft Office PowerPoint</Application>
  <PresentationFormat>Widescreen</PresentationFormat>
  <Paragraphs>41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Tw Cen MT</vt:lpstr>
      <vt:lpstr>ui-sans-serif</vt:lpstr>
      <vt:lpstr>Circuit</vt:lpstr>
      <vt:lpstr>PowerPoint Presentation</vt:lpstr>
      <vt:lpstr>What you will learn</vt:lpstr>
      <vt:lpstr>Why  ChatGPT?</vt:lpstr>
      <vt:lpstr>PowerPoint Presentation</vt:lpstr>
      <vt:lpstr>PowerPoint Presentation</vt:lpstr>
      <vt:lpstr>Use the website, Get the mobile App</vt:lpstr>
      <vt:lpstr>Signing Up</vt:lpstr>
      <vt:lpstr>Signing up</vt:lpstr>
      <vt:lpstr>Getting  to know  the interface</vt:lpstr>
      <vt:lpstr>PowerPoint Presentation</vt:lpstr>
      <vt:lpstr>PowerPoint Presentation</vt:lpstr>
      <vt:lpstr>Membership has its privileges</vt:lpstr>
      <vt:lpstr>Using Existing  Knowledge</vt:lpstr>
      <vt:lpstr>hallucinating the cutoff date</vt:lpstr>
      <vt:lpstr>Getting the actual cutoff date</vt:lpstr>
      <vt:lpstr>Using the existing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free version</dc:title>
  <dc:creator>Zain</dc:creator>
  <cp:lastModifiedBy>Zain Naboulsi</cp:lastModifiedBy>
  <cp:revision>43</cp:revision>
  <dcterms:created xsi:type="dcterms:W3CDTF">2023-10-26T23:38:07Z</dcterms:created>
  <dcterms:modified xsi:type="dcterms:W3CDTF">2024-06-02T15:08:09Z</dcterms:modified>
</cp:coreProperties>
</file>